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53" d="100"/>
          <a:sy n="53" d="100"/>
        </p:scale>
        <p:origin x="3072" y="84"/>
      </p:cViewPr>
      <p:guideLst>
        <p:guide orient="horz" pos="4762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06.09.2021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1109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06.09.2021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2549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06.09.2021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123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06.09.2021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329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06.09.2021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690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06.09.2021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066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06.09.2021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8714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06.09.2021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52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06.09.2021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2945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06.09.2021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5251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06.09.2021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0228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2D641-EAAE-4AF4-9ABD-4F542D250B56}" type="datetimeFigureOut">
              <a:rPr lang="pl-PL" smtClean="0"/>
              <a:t>06.09.2021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765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775361F8-75D0-4CC9-97E4-E446584243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" y="0"/>
            <a:ext cx="10691127" cy="15119350"/>
          </a:xfrm>
          <a:prstGeom prst="rect">
            <a:avLst/>
          </a:prstGeom>
        </p:spPr>
      </p:pic>
      <p:sp>
        <p:nvSpPr>
          <p:cNvPr id="6" name="Pole tekstowe 2">
            <a:extLst>
              <a:ext uri="{FF2B5EF4-FFF2-40B4-BE49-F238E27FC236}">
                <a16:creationId xmlns:a16="http://schemas.microsoft.com/office/drawing/2014/main" id="{CD41BE70-0797-47F4-B47C-542BA83DA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6172" y="9228138"/>
            <a:ext cx="2834275" cy="43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200" b="1" dirty="0">
                <a:solidFill>
                  <a:srgbClr val="00416E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22 września 2021 </a:t>
            </a:r>
            <a:endParaRPr lang="pl-PL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Pole tekstowe 4">
            <a:extLst>
              <a:ext uri="{FF2B5EF4-FFF2-40B4-BE49-F238E27FC236}">
                <a16:creationId xmlns:a16="http://schemas.microsoft.com/office/drawing/2014/main" id="{E9DC3EA3-6B72-4CEB-A9E6-6D64591CF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9572" y="9228138"/>
            <a:ext cx="1825746" cy="45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200" b="1" dirty="0">
                <a:solidFill>
                  <a:srgbClr val="00416E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9:00 </a:t>
            </a:r>
            <a:r>
              <a:rPr lang="pl-PL" sz="2200" b="1">
                <a:solidFill>
                  <a:srgbClr val="00416E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13:00</a:t>
            </a:r>
            <a:endParaRPr lang="pl-PL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ole tekstowe 5">
            <a:extLst>
              <a:ext uri="{FF2B5EF4-FFF2-40B4-BE49-F238E27FC236}">
                <a16:creationId xmlns:a16="http://schemas.microsoft.com/office/drawing/2014/main" id="{A01B3795-BCA7-428A-915A-4EE438D62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7360" y="9644004"/>
            <a:ext cx="8410687" cy="489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pl-PL" sz="2400" b="1" dirty="0">
                <a:solidFill>
                  <a:srgbClr val="00416E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Centrum </a:t>
            </a:r>
            <a:r>
              <a:rPr lang="pl-PL" sz="2400" b="1" dirty="0">
                <a:solidFill>
                  <a:srgbClr val="00416E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Turystyki</a:t>
            </a:r>
            <a:r>
              <a:rPr lang="pl-PL" sz="2400" b="1" dirty="0">
                <a:solidFill>
                  <a:srgbClr val="00416E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Kultury w Ścinawie , ul. Kościuszki 1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41701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18</Words>
  <Application>Microsoft Office PowerPoint</Application>
  <PresentationFormat>Niestandardowy</PresentationFormat>
  <Paragraphs>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Lato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Rawski, Olaf</dc:creator>
  <cp:lastModifiedBy>MGops Ścinawa</cp:lastModifiedBy>
  <cp:revision>9</cp:revision>
  <cp:lastPrinted>2021-09-06T08:50:16Z</cp:lastPrinted>
  <dcterms:created xsi:type="dcterms:W3CDTF">2021-06-28T14:28:37Z</dcterms:created>
  <dcterms:modified xsi:type="dcterms:W3CDTF">2021-09-06T08:50:27Z</dcterms:modified>
</cp:coreProperties>
</file>