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>
        <p:scale>
          <a:sx n="160" d="100"/>
          <a:sy n="160" d="100"/>
        </p:scale>
        <p:origin x="-534" y="-5076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ops Ścinawa" userId="21f84ace0d7b18ca" providerId="LiveId" clId="{CA063C27-BE9C-4C13-8130-8D3A949C9E91}"/>
    <pc:docChg chg="undo redo custSel modSld">
      <pc:chgData name="MGops Ścinawa" userId="21f84ace0d7b18ca" providerId="LiveId" clId="{CA063C27-BE9C-4C13-8130-8D3A949C9E91}" dt="2021-07-23T09:22:56.792" v="30" actId="1076"/>
      <pc:docMkLst>
        <pc:docMk/>
      </pc:docMkLst>
      <pc:sldChg chg="modSp mod">
        <pc:chgData name="MGops Ścinawa" userId="21f84ace0d7b18ca" providerId="LiveId" clId="{CA063C27-BE9C-4C13-8130-8D3A949C9E91}" dt="2021-07-23T09:22:56.792" v="30" actId="1076"/>
        <pc:sldMkLst>
          <pc:docMk/>
          <pc:sldMk cId="3127417014" sldId="256"/>
        </pc:sldMkLst>
        <pc:spChg chg="mod">
          <ac:chgData name="MGops Ścinawa" userId="21f84ace0d7b18ca" providerId="LiveId" clId="{CA063C27-BE9C-4C13-8130-8D3A949C9E91}" dt="2021-07-23T09:22:44.583" v="28" actId="20577"/>
          <ac:spMkLst>
            <pc:docMk/>
            <pc:sldMk cId="3127417014" sldId="256"/>
            <ac:spMk id="7" creationId="{E9DC3EA3-6B72-4CEB-A9E6-6D64591CFADD}"/>
          </ac:spMkLst>
        </pc:spChg>
        <pc:spChg chg="mod">
          <ac:chgData name="MGops Ścinawa" userId="21f84ace0d7b18ca" providerId="LiveId" clId="{CA063C27-BE9C-4C13-8130-8D3A949C9E91}" dt="2021-07-23T09:22:52.326" v="29" actId="1076"/>
          <ac:spMkLst>
            <pc:docMk/>
            <pc:sldMk cId="3127417014" sldId="256"/>
            <ac:spMk id="8" creationId="{A01B3795-BCA7-428A-915A-4EE438D623C3}"/>
          </ac:spMkLst>
        </pc:spChg>
        <pc:picChg chg="mod">
          <ac:chgData name="MGops Ścinawa" userId="21f84ace0d7b18ca" providerId="LiveId" clId="{CA063C27-BE9C-4C13-8130-8D3A949C9E91}" dt="2021-07-23T09:22:56.792" v="30" actId="1076"/>
          <ac:picMkLst>
            <pc:docMk/>
            <pc:sldMk cId="3127417014" sldId="256"/>
            <ac:picMk id="5" creationId="{775361F8-75D0-4CC9-97E4-E4465842434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110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254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123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329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9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66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871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52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94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251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228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D641-EAAE-4AF4-9ABD-4F542D250B56}" type="datetimeFigureOut">
              <a:rPr lang="pl-PL" smtClean="0"/>
              <a:t>23.07.2021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2890-409D-4DBC-BB39-07E9FD19F7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65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75361F8-75D0-4CC9-97E4-E446584243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1127" cy="15119350"/>
          </a:xfrm>
          <a:prstGeom prst="rect">
            <a:avLst/>
          </a:prstGeom>
        </p:spPr>
      </p:pic>
      <p:sp>
        <p:nvSpPr>
          <p:cNvPr id="6" name="Pole tekstowe 2">
            <a:extLst>
              <a:ext uri="{FF2B5EF4-FFF2-40B4-BE49-F238E27FC236}">
                <a16:creationId xmlns:a16="http://schemas.microsoft.com/office/drawing/2014/main" id="{CD41BE70-0797-47F4-B47C-542BA83DA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6172" y="9228138"/>
            <a:ext cx="3691890" cy="487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2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sierpnia 2021 roku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ole tekstowe 4">
            <a:extLst>
              <a:ext uri="{FF2B5EF4-FFF2-40B4-BE49-F238E27FC236}">
                <a16:creationId xmlns:a16="http://schemas.microsoft.com/office/drawing/2014/main" id="{E9DC3EA3-6B72-4CEB-A9E6-6D64591C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572" y="9228138"/>
            <a:ext cx="1825746" cy="467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9:00 –12:00 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5">
            <a:extLst>
              <a:ext uri="{FF2B5EF4-FFF2-40B4-BE49-F238E27FC236}">
                <a16:creationId xmlns:a16="http://schemas.microsoft.com/office/drawing/2014/main" id="{A01B3795-BCA7-428A-915A-4EE438D62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6071" y="9584222"/>
            <a:ext cx="8546353" cy="50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l-PL" sz="24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</a:t>
            </a:r>
            <a:r>
              <a:rPr lang="pl-PL" sz="2400" b="1" dirty="0">
                <a:solidFill>
                  <a:srgbClr val="00416E"/>
                </a:solidFill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Turystyki</a:t>
            </a:r>
            <a:r>
              <a:rPr lang="pl-PL" sz="2400" b="1" dirty="0">
                <a:solidFill>
                  <a:srgbClr val="00416E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Kultury w Ścinawie , ul. Kościuszki 1</a:t>
            </a:r>
            <a:endParaRPr lang="pl-P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1701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19</Words>
  <Application>Microsoft Office PowerPoint</Application>
  <PresentationFormat>Niestandardowy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Lato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Rawski, Olaf</dc:creator>
  <cp:lastModifiedBy>MGops Ścinawa</cp:lastModifiedBy>
  <cp:revision>6</cp:revision>
  <cp:lastPrinted>2021-07-23T09:23:37Z</cp:lastPrinted>
  <dcterms:created xsi:type="dcterms:W3CDTF">2021-06-28T14:28:37Z</dcterms:created>
  <dcterms:modified xsi:type="dcterms:W3CDTF">2021-07-23T09:23:40Z</dcterms:modified>
</cp:coreProperties>
</file>